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5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D3CD8-BEFE-4231-A710-76ED86E898FD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D84C0-14EF-47F1-B99F-9050B8B0C1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Fossil Fuels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Coal: </a:t>
            </a:r>
            <a:r>
              <a:rPr lang="en-US" sz="1800" dirty="0" smtClean="0"/>
              <a:t>Coal comes from </a:t>
            </a:r>
          </a:p>
          <a:p>
            <a:endParaRPr lang="en-US" sz="2800" dirty="0" smtClean="0"/>
          </a:p>
          <a:p>
            <a:r>
              <a:rPr lang="en-US" sz="2800" dirty="0" smtClean="0"/>
              <a:t>Oil(petroleum): </a:t>
            </a:r>
            <a:r>
              <a:rPr lang="en-US" sz="1800" dirty="0" smtClean="0"/>
              <a:t>is a natural resource that comes from the ground on earth from fossil prehistoric organisms.</a:t>
            </a:r>
          </a:p>
          <a:p>
            <a:endParaRPr lang="en-US" sz="2800" dirty="0" smtClean="0"/>
          </a:p>
          <a:p>
            <a:r>
              <a:rPr lang="en-US" sz="2800" dirty="0" smtClean="0"/>
              <a:t>Natural Gas: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56054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Fossil Fuels</vt:lpstr>
    </vt:vector>
  </TitlesOfParts>
  <Company>San Antonio Independent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Odysse</dc:title>
  <dc:creator>nancym1003</dc:creator>
  <cp:lastModifiedBy>nancym1003</cp:lastModifiedBy>
  <cp:revision>7</cp:revision>
  <dcterms:created xsi:type="dcterms:W3CDTF">2012-05-23T17:19:35Z</dcterms:created>
  <dcterms:modified xsi:type="dcterms:W3CDTF">2012-05-24T17:19:32Z</dcterms:modified>
</cp:coreProperties>
</file>